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400" d="100"/>
          <a:sy n="400" d="100"/>
        </p:scale>
        <p:origin x="-16722" y="-9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9275471" y="1623081"/>
            <a:ext cx="255037" cy="242811"/>
            <a:chOff x="8651397" y="3162997"/>
            <a:chExt cx="255037" cy="242811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7" y="3162997"/>
              <a:ext cx="255037" cy="242811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8143" y="3192241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18278</TotalTime>
  <Words>776</Words>
  <Application>Microsoft Office PowerPoint</Application>
  <PresentationFormat>Widescreen</PresentationFormat>
  <Paragraphs>349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191</cp:revision>
  <dcterms:created xsi:type="dcterms:W3CDTF">2018-09-21T13:29:07Z</dcterms:created>
  <dcterms:modified xsi:type="dcterms:W3CDTF">2019-04-29T09:47:40Z</dcterms:modified>
</cp:coreProperties>
</file>